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A0D28"/>
    <a:srgbClr val="E69527"/>
    <a:srgbClr val="7A0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 autoAdjust="0"/>
    <p:restoredTop sz="94619"/>
  </p:normalViewPr>
  <p:slideViewPr>
    <p:cSldViewPr snapToGrid="0" snapToObjects="1">
      <p:cViewPr>
        <p:scale>
          <a:sx n="56" d="100"/>
          <a:sy n="56" d="100"/>
        </p:scale>
        <p:origin x="1152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/>
          <p:cNvSpPr/>
          <p:nvPr/>
        </p:nvSpPr>
        <p:spPr>
          <a:xfrm>
            <a:off x="-50275" y="25660609"/>
            <a:ext cx="21607463" cy="319770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-13990" y="3483647"/>
            <a:ext cx="21607463" cy="13866761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/>
          <p:cNvSpPr/>
          <p:nvPr/>
        </p:nvSpPr>
        <p:spPr>
          <a:xfrm>
            <a:off x="0" y="-2"/>
            <a:ext cx="21607463" cy="4681153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1409135" y="6906066"/>
            <a:ext cx="63557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417616" y="5878600"/>
            <a:ext cx="41168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600" dirty="0">
                <a:solidFill>
                  <a:schemeClr val="bg1"/>
                </a:solidFill>
                <a:latin typeface="Helvetica Light"/>
                <a:cs typeface="Helvetica Light"/>
              </a:rPr>
              <a:t>OBJETIVO</a:t>
            </a:r>
            <a:endParaRPr lang="es-ES" sz="5400" b="1" spc="60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7954782" y="19939391"/>
            <a:ext cx="1284473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1684746" y="18771442"/>
            <a:ext cx="5384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rgbClr val="7A0C28"/>
                </a:solidFill>
                <a:latin typeface="Helvetica Light"/>
                <a:cs typeface="Helvetica Light"/>
              </a:rPr>
              <a:t>CONCLUSIONES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92706" y="20565322"/>
            <a:ext cx="62287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338692" y="635023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631" y="10566400"/>
            <a:ext cx="12054755" cy="6326809"/>
          </a:xfrm>
          <a:prstGeom prst="rect">
            <a:avLst/>
          </a:prstGeom>
        </p:spPr>
      </p:pic>
      <p:pic>
        <p:nvPicPr>
          <p:cNvPr id="38" name="Imagen 37" descr="IMAGENES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3" y="11180411"/>
            <a:ext cx="8372856" cy="5288280"/>
          </a:xfrm>
          <a:prstGeom prst="rect">
            <a:avLst/>
          </a:prstGeom>
        </p:spPr>
      </p:pic>
      <p:sp>
        <p:nvSpPr>
          <p:cNvPr id="13" name="Triángulo isósceles 12"/>
          <p:cNvSpPr/>
          <p:nvPr/>
        </p:nvSpPr>
        <p:spPr>
          <a:xfrm rot="10800000">
            <a:off x="1348692" y="17277832"/>
            <a:ext cx="1699215" cy="1229048"/>
          </a:xfrm>
          <a:prstGeom prst="triangle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Triángulo isósceles 27"/>
          <p:cNvSpPr/>
          <p:nvPr/>
        </p:nvSpPr>
        <p:spPr>
          <a:xfrm rot="10800000">
            <a:off x="16955586" y="4479514"/>
            <a:ext cx="1699215" cy="1229048"/>
          </a:xfrm>
          <a:prstGeom prst="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12123880" y="5638966"/>
            <a:ext cx="5463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600" dirty="0">
                <a:solidFill>
                  <a:schemeClr val="bg1"/>
                </a:solidFill>
                <a:latin typeface="Helvetica Light"/>
                <a:cs typeface="Helvetica Light"/>
              </a:rPr>
              <a:t>RESULTADOS</a:t>
            </a:r>
            <a:endParaRPr lang="es-ES" sz="5400" b="1" spc="600" dirty="0">
              <a:solidFill>
                <a:srgbClr val="7A0C28"/>
              </a:solidFill>
              <a:latin typeface="Helvetica Light"/>
              <a:cs typeface="Helvetica Light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9153464" y="6906065"/>
            <a:ext cx="114561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erat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volutpat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703715" y="18710176"/>
            <a:ext cx="60067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5400" b="1" spc="-150" dirty="0">
                <a:solidFill>
                  <a:srgbClr val="7A0D28"/>
                </a:solidFill>
                <a:latin typeface="Helvetica Light"/>
                <a:cs typeface="Helvetica Light"/>
              </a:rPr>
              <a:t>DESCRIPCIÓN DE</a:t>
            </a:r>
          </a:p>
          <a:p>
            <a:pPr algn="ctr"/>
            <a:r>
              <a:rPr lang="es-ES" sz="5400" b="1" spc="-150" dirty="0">
                <a:solidFill>
                  <a:srgbClr val="7A0D28"/>
                </a:solidFill>
                <a:latin typeface="Helvetica Light"/>
                <a:cs typeface="Helvetica Light"/>
              </a:rPr>
              <a:t>DATOS Y MÉTODO</a:t>
            </a:r>
          </a:p>
        </p:txBody>
      </p:sp>
      <p:cxnSp>
        <p:nvCxnSpPr>
          <p:cNvPr id="39" name="Conector recto 38"/>
          <p:cNvCxnSpPr>
            <a:cxnSpLocks/>
          </p:cNvCxnSpPr>
          <p:nvPr/>
        </p:nvCxnSpPr>
        <p:spPr>
          <a:xfrm>
            <a:off x="8585869" y="5752361"/>
            <a:ext cx="0" cy="4356840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7388140" y="18677540"/>
            <a:ext cx="0" cy="6010621"/>
          </a:xfrm>
          <a:prstGeom prst="line">
            <a:avLst/>
          </a:prstGeom>
          <a:ln w="38100" cmpd="sng">
            <a:solidFill>
              <a:srgbClr val="7A0C2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749514" y="25805486"/>
            <a:ext cx="1990277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5400" b="1" spc="-150" dirty="0">
                <a:latin typeface="Helvetica Light"/>
                <a:cs typeface="Helvetica Light"/>
              </a:rPr>
              <a:t>REFERENCIAS:</a:t>
            </a:r>
          </a:p>
          <a:p>
            <a:pPr algn="just"/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64DC63A-5C4F-9A4A-AFAC-264D220CDD05}"/>
              </a:ext>
            </a:extLst>
          </p:cNvPr>
          <p:cNvSpPr txBox="1"/>
          <p:nvPr/>
        </p:nvSpPr>
        <p:spPr>
          <a:xfrm>
            <a:off x="799015" y="682721"/>
            <a:ext cx="14771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7EAC7326-1410-ED43-988D-994C8EAE9936}"/>
              </a:ext>
            </a:extLst>
          </p:cNvPr>
          <p:cNvSpPr txBox="1"/>
          <p:nvPr/>
        </p:nvSpPr>
        <p:spPr>
          <a:xfrm>
            <a:off x="2198299" y="2171780"/>
            <a:ext cx="9778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1;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2;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3; Afiliación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D65A0B66-7465-5C43-A9A2-C0125F30C5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858" y="3923248"/>
            <a:ext cx="1680928" cy="5756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F63342E-228A-C44D-9AC7-7D5B5B0420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53274" y="92680"/>
            <a:ext cx="5903837" cy="463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473</Words>
  <Application>Microsoft Macintosh PowerPoint</Application>
  <PresentationFormat>Personalizado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12</cp:revision>
  <dcterms:created xsi:type="dcterms:W3CDTF">2018-03-20T00:18:28Z</dcterms:created>
  <dcterms:modified xsi:type="dcterms:W3CDTF">2018-04-03T22:27:40Z</dcterms:modified>
</cp:coreProperties>
</file>